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65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330" r:id="rId18"/>
    <p:sldId id="326" r:id="rId19"/>
    <p:sldId id="335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45" r:id="rId34"/>
    <p:sldId id="346" r:id="rId35"/>
    <p:sldId id="348" r:id="rId36"/>
    <p:sldId id="349" r:id="rId37"/>
    <p:sldId id="350" r:id="rId38"/>
    <p:sldId id="351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66"/>
      <p:bold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Roboto" panose="020B0604020202020204" charset="0"/>
      <p:regular r:id="rId72"/>
      <p:bold r:id="rId73"/>
      <p:italic r:id="rId74"/>
      <p:boldItalic r:id="rId75"/>
    </p:embeddedFont>
    <p:embeddedFont>
      <p:font typeface="Roboto Black" panose="020B0604020202020204" charset="0"/>
      <p:bold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Roboto Mono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font" Target="fonts/font17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1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06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58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733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418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19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3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8.png"/><Relationship Id="rId26" Type="http://schemas.openxmlformats.org/officeDocument/2006/relationships/image" Target="../media/image134.png"/><Relationship Id="rId3" Type="http://schemas.openxmlformats.org/officeDocument/2006/relationships/image" Target="../media/image116.png"/><Relationship Id="rId21" Type="http://schemas.openxmlformats.org/officeDocument/2006/relationships/image" Target="../media/image130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28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3.png"/><Relationship Id="rId20" Type="http://schemas.openxmlformats.org/officeDocument/2006/relationships/image" Target="../media/image29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3.png"/><Relationship Id="rId5" Type="http://schemas.openxmlformats.org/officeDocument/2006/relationships/image" Target="../media/image118.png"/><Relationship Id="rId15" Type="http://schemas.openxmlformats.org/officeDocument/2006/relationships/image" Target="../media/image14.png"/><Relationship Id="rId23" Type="http://schemas.openxmlformats.org/officeDocument/2006/relationships/image" Target="../media/image132.png"/><Relationship Id="rId28" Type="http://schemas.openxmlformats.org/officeDocument/2006/relationships/image" Target="../media/image135.png"/><Relationship Id="rId10" Type="http://schemas.openxmlformats.org/officeDocument/2006/relationships/image" Target="../media/image123.png"/><Relationship Id="rId19" Type="http://schemas.openxmlformats.org/officeDocument/2006/relationships/image" Target="../media/image129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image" Target="../media/image12.png"/><Relationship Id="rId30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21426" y="100312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тут(</a:t>
            </a:r>
            <a:r>
              <a:rPr lang="ru-RU" dirty="0" smtClean="0">
                <a:solidFill>
                  <a:srgbClr val="FF0000"/>
                </a:solidFill>
              </a:rPr>
              <a:t>вставить ссылку</a:t>
            </a:r>
            <a:r>
              <a:rPr lang="ru-RU" dirty="0" smtClean="0"/>
              <a:t>)</a:t>
            </a:r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:p14="http://schemas.microsoft.com/office/powerpoint/2010/main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</a:t>
            </a:r>
            <a:r>
              <a:rPr lang="ru-RU" dirty="0" smtClean="0"/>
              <a:t>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654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Делегат </a:t>
            </a:r>
            <a:r>
              <a:rPr lang="ru" sz="1700" b="1">
                <a:solidFill>
                  <a:srgbClr val="000000"/>
                </a:solidFill>
              </a:rPr>
              <a:t>Action</a:t>
            </a:r>
            <a:r>
              <a:rPr lang="ru" sz="170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176458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676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500550" y="1101125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66957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Best practice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Защита от состояния гонки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Используйте локальную копию события перед его вызовом, чтобы избежать состояния гонки (race condition) и проверяйте, что событие не является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Это предотвращает возможные ошибки, если событие будет отписано между проверкой на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его вызовом.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Отписка от событий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Отписка от событий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Всегда отписывайтесь от событий, когда они больше не нужны, чтобы избежать утечек памяти. Это особенно важно для объектов с длительным сроком жизни, подписывающихся на события объектов с коротким сроком жизни.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1935</Words>
  <Application>Microsoft Office PowerPoint</Application>
  <PresentationFormat>Экран (16:9)</PresentationFormat>
  <Paragraphs>329</Paragraphs>
  <Slides>62</Slides>
  <Notes>62</Notes>
  <HiddenSlides>19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74" baseType="lpstr">
      <vt:lpstr>Cascadia Mono</vt:lpstr>
      <vt:lpstr>Avenir</vt:lpstr>
      <vt:lpstr>Consolas</vt:lpstr>
      <vt:lpstr>Roboto</vt:lpstr>
      <vt:lpstr>Arial</vt:lpstr>
      <vt:lpstr>Times New Roman</vt:lpstr>
      <vt:lpstr>Courier New</vt:lpstr>
      <vt:lpstr>Roboto Black</vt:lpstr>
      <vt:lpstr>Calibri</vt:lpstr>
      <vt:lpstr>Roboto Mono</vt:lpstr>
      <vt:lpstr>Светлая тема</vt:lpstr>
      <vt:lpstr>Светлая тема</vt:lpstr>
      <vt:lpstr>Linq запросы</vt:lpstr>
      <vt:lpstr>Презентация PowerPoint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Презентация PowerPoint</vt:lpstr>
      <vt:lpstr>Презентация PowerPoint</vt:lpstr>
      <vt:lpstr>Презентация PowerPoint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Синтаксис лямбда-выражений(анонимные функции)</vt:lpstr>
      <vt:lpstr>Презентация PowerPoint</vt:lpstr>
      <vt:lpstr>Презентация PowerPoint</vt:lpstr>
      <vt:lpstr>Презентация PowerPoint</vt:lpstr>
      <vt:lpstr>Best practice</vt:lpstr>
      <vt:lpstr>Best practice по работе с Event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Презентация PowerPoint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Нилов Павел Геннадьевич</cp:lastModifiedBy>
  <cp:revision>101</cp:revision>
  <dcterms:modified xsi:type="dcterms:W3CDTF">2024-09-27T10:49:29Z</dcterms:modified>
</cp:coreProperties>
</file>